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6" r:id="rId3"/>
    <p:sldId id="25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3209" autoAdjust="0"/>
  </p:normalViewPr>
  <p:slideViewPr>
    <p:cSldViewPr snapToGrid="0">
      <p:cViewPr varScale="1">
        <p:scale>
          <a:sx n="72" d="100"/>
          <a:sy n="72" d="100"/>
        </p:scale>
        <p:origin x="111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810" y="-34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FF2D0-58EF-4FDD-97F1-E80ADC4FE638}" type="doc">
      <dgm:prSet loTypeId="urn:microsoft.com/office/officeart/2005/8/layout/chevron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F57467A-B83C-4087-9EF4-3587FDF35B99}">
      <dgm:prSet phldrT="[Text]" custT="1"/>
      <dgm:spPr>
        <a:solidFill>
          <a:srgbClr val="1EA185"/>
        </a:solidFill>
        <a:ln>
          <a:solidFill>
            <a:srgbClr val="00B050"/>
          </a:solidFill>
        </a:ln>
      </dgm:spPr>
      <dgm:t>
        <a:bodyPr/>
        <a:lstStyle/>
        <a:p>
          <a:pPr algn="ctr"/>
          <a:r>
            <a:rPr lang="en-US" sz="2000" b="1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1</a:t>
          </a:r>
        </a:p>
      </dgm:t>
    </dgm:pt>
    <dgm:pt modelId="{54892498-E0A0-43DD-BB41-BC8A7FC3C4A0}" type="parTrans" cxnId="{0A34B4FB-992E-4248-9914-DF9070249EF0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68D1468-584F-4E6F-BB97-CD8CDB946C50}" type="sibTrans" cxnId="{0A34B4FB-992E-4248-9914-DF9070249EF0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553D69B-A7DD-4DFD-8CA3-7D43F7EC84FE}">
      <dgm:prSet phldrT="[Text]" custT="1"/>
      <dgm:spPr>
        <a:solidFill>
          <a:srgbClr val="9BBB5C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 sz="2000" b="1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2</a:t>
          </a:r>
        </a:p>
      </dgm:t>
    </dgm:pt>
    <dgm:pt modelId="{9C7F1628-70C5-451B-94F3-678039ECCF26}" type="parTrans" cxnId="{4637222B-462F-4440-8108-5444E95E5122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AD5B284-7F98-4DD2-9301-F7A2D252FA59}" type="sibTrans" cxnId="{4637222B-462F-4440-8108-5444E95E5122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C8E9121A-5EA1-412C-BC0E-D773DF67FDB8}">
      <dgm:prSet phldrT="[Text]" custT="1"/>
      <dgm:spPr>
        <a:solidFill>
          <a:srgbClr val="F29B26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2000" b="1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3</a:t>
          </a:r>
        </a:p>
      </dgm:t>
    </dgm:pt>
    <dgm:pt modelId="{ECB378D9-1297-4D62-B49E-660ED9A63DC4}" type="parTrans" cxnId="{341DA2D0-4473-4480-9F8F-FE27D2699EC6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9153FDA-2ED2-4F9F-B002-0CB116B0A8FF}" type="sibTrans" cxnId="{341DA2D0-4473-4480-9F8F-FE27D2699EC6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1204691-FC90-4762-8AB6-306BF116F9CD}">
      <dgm:prSet phldrT="[Text]" custT="1"/>
      <dgm:spPr>
        <a:ln>
          <a:solidFill>
            <a:srgbClr val="445469"/>
          </a:solidFill>
        </a:ln>
      </dgm:spPr>
      <dgm:t>
        <a:bodyPr/>
        <a:lstStyle/>
        <a:p>
          <a:pPr algn="l"/>
          <a:r>
            <a:rPr lang="vi-VN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Kết quả, đ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ánh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giá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14FCA9-9E35-4201-8B31-FE4A1C8CD1A7}" type="parTrans" cxnId="{7D291B17-24EF-4D89-8BD4-FC3594475B4E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041AEBDE-AB27-4749-87E5-8C3BBB063838}" type="sibTrans" cxnId="{7D291B17-24EF-4D89-8BD4-FC3594475B4E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BAB0790-8AFA-41CE-AC7B-C04303C70A37}">
      <dgm:prSet phldrT="[Text]" custT="1"/>
      <dgm:spPr>
        <a:solidFill>
          <a:srgbClr val="445469"/>
        </a:solidFill>
        <a:ln>
          <a:solidFill>
            <a:srgbClr val="002060"/>
          </a:solidFill>
        </a:ln>
      </dgm:spPr>
      <dgm:t>
        <a:bodyPr/>
        <a:lstStyle/>
        <a:p>
          <a:r>
            <a:rPr lang="en-US" sz="2000" b="1" dirty="0" smtClean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4</a:t>
          </a:r>
          <a:endParaRPr lang="en-US" sz="2000" b="1" dirty="0">
            <a:solidFill>
              <a:schemeClr val="bg1">
                <a:lumMod val="95000"/>
              </a:schemeClr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7BB333E-0190-4268-83A5-B0D15E6112CB}" type="parTrans" cxnId="{09B88C81-0439-4813-AAE3-7B01E258BFDF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B341C2-1EB3-497F-BCF6-1DDF16DC456B}" type="sibTrans" cxnId="{09B88C81-0439-4813-AAE3-7B01E258BFDF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D34C4E8-E949-4A0B-8F62-0E2E8B2239E5}">
      <dgm:prSet custT="1"/>
      <dgm:spPr>
        <a:ln>
          <a:solidFill>
            <a:srgbClr val="9BBB5C"/>
          </a:solidFill>
        </a:ln>
      </dgm:spPr>
      <dgm:t>
        <a:bodyPr/>
        <a:lstStyle/>
        <a:p>
          <a:pPr algn="l"/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Tổng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quan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về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hệ</a:t>
          </a:r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thống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DB85384-E1B9-4E05-95BA-2E3E1D612D1C}" type="parTrans" cxnId="{1F4F00CF-3B79-4270-BE20-F00643383534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63246E7-14CA-412D-856C-106F909B5752}" type="sibTrans" cxnId="{1F4F00CF-3B79-4270-BE20-F00643383534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3C39C12-8483-401A-8586-DF1C1E011718}">
      <dgm:prSet custT="1"/>
      <dgm:spPr>
        <a:ln>
          <a:solidFill>
            <a:srgbClr val="F29B26"/>
          </a:solidFill>
        </a:ln>
      </dgm:spPr>
      <dgm:t>
        <a:bodyPr/>
        <a:lstStyle/>
        <a:p>
          <a:pPr algn="l"/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Thiết</a:t>
          </a:r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kế</a:t>
          </a:r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hệ</a:t>
          </a:r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thống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08A4513-A80F-476E-9761-265D173CC8A9}" type="sibTrans" cxnId="{5852EC69-97E9-41C7-9CB3-6775236FCAC4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B0BC413-93B6-4BCF-9C3A-1C269ABC992F}" type="parTrans" cxnId="{5852EC69-97E9-41C7-9CB3-6775236FCAC4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BED1AE8-BBF0-4AE5-B322-F9C572DB4994}">
      <dgm:prSet phldrT="[Text]" custT="1"/>
      <dgm:spPr>
        <a:ln>
          <a:solidFill>
            <a:srgbClr val="1EA185"/>
          </a:solidFill>
        </a:ln>
      </dgm:spPr>
      <dgm:t>
        <a:bodyPr/>
        <a:lstStyle/>
        <a:p>
          <a:pPr algn="l"/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Đặt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vấn</a:t>
          </a:r>
          <a:r>
            <a:rPr lang="en-US" sz="280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đề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4251292-93CE-4FDB-912C-7E690A85F6F0}" type="sibTrans" cxnId="{CDC807A7-9B2D-497C-931E-DC8CA6013127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2D4645C-3138-409B-80C7-C3BE023D8DA4}" type="parTrans" cxnId="{CDC807A7-9B2D-497C-931E-DC8CA6013127}">
      <dgm:prSet/>
      <dgm:spPr/>
      <dgm:t>
        <a:bodyPr/>
        <a:lstStyle/>
        <a:p>
          <a:endParaRPr lang="en-US" b="1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93FB551-08CB-49D1-88D5-63D3EB7A2C6D}">
      <dgm:prSet phldrT="[Text]" custT="1"/>
      <dgm:spPr>
        <a:ln>
          <a:solidFill>
            <a:srgbClr val="445469"/>
          </a:solidFill>
        </a:ln>
      </dgm:spPr>
      <dgm:t>
        <a:bodyPr/>
        <a:lstStyle/>
        <a:p>
          <a:pPr algn="ctr"/>
          <a:r>
            <a:rPr lang="en-US" sz="2800" b="1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5</a:t>
          </a:r>
          <a:endParaRPr lang="en-US" sz="2800" b="1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8AB68DD-B499-4447-AB06-D046FB5D7DD0}" type="parTrans" cxnId="{0B66E17B-9B80-4C9B-B37A-85CB1DBDED4B}">
      <dgm:prSet/>
      <dgm:spPr/>
      <dgm:t>
        <a:bodyPr/>
        <a:lstStyle/>
        <a:p>
          <a:endParaRPr lang="en-US"/>
        </a:p>
      </dgm:t>
    </dgm:pt>
    <dgm:pt modelId="{DE1E98EC-6727-4617-BBFC-377F1EB5526B}" type="sibTrans" cxnId="{0B66E17B-9B80-4C9B-B37A-85CB1DBDED4B}">
      <dgm:prSet/>
      <dgm:spPr/>
      <dgm:t>
        <a:bodyPr/>
        <a:lstStyle/>
        <a:p>
          <a:endParaRPr lang="en-US"/>
        </a:p>
      </dgm:t>
    </dgm:pt>
    <dgm:pt modelId="{AF610F7B-4C3A-45A3-849F-E4D5AEED244F}">
      <dgm:prSet custT="1"/>
      <dgm:spPr/>
      <dgm:t>
        <a:bodyPr/>
        <a:lstStyle/>
        <a:p>
          <a:r>
            <a:rPr lang="en-US" sz="2800" b="1" dirty="0" smtClean="0">
              <a:latin typeface="Segoe UI Semilight" panose="020B0402040204020203" pitchFamily="34" charset="0"/>
              <a:cs typeface="Segoe UI Semilight" panose="020B0402040204020203" pitchFamily="34" charset="0"/>
            </a:rPr>
            <a:t>Phương hướng phát triển</a:t>
          </a:r>
          <a:endParaRPr lang="en-US" sz="2800" b="1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284D280-95ED-4EB1-98F5-032F4995B3CA}" type="parTrans" cxnId="{753001BD-CE56-42BE-8E86-2C921972557C}">
      <dgm:prSet/>
      <dgm:spPr/>
      <dgm:t>
        <a:bodyPr/>
        <a:lstStyle/>
        <a:p>
          <a:endParaRPr lang="en-US"/>
        </a:p>
      </dgm:t>
    </dgm:pt>
    <dgm:pt modelId="{23224C7A-DF25-4EDB-9DDC-CB5902E66647}" type="sibTrans" cxnId="{753001BD-CE56-42BE-8E86-2C921972557C}">
      <dgm:prSet/>
      <dgm:spPr/>
      <dgm:t>
        <a:bodyPr/>
        <a:lstStyle/>
        <a:p>
          <a:endParaRPr lang="en-US"/>
        </a:p>
      </dgm:t>
    </dgm:pt>
    <dgm:pt modelId="{2E6D5427-50D3-4DBF-B9DF-B399B7D32388}" type="pres">
      <dgm:prSet presAssocID="{4DCFF2D0-58EF-4FDD-97F1-E80ADC4FE63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FA3747-DEF6-4291-9CC3-686616940AEB}" type="pres">
      <dgm:prSet presAssocID="{FF57467A-B83C-4087-9EF4-3587FDF35B99}" presName="composite" presStyleCnt="0"/>
      <dgm:spPr/>
    </dgm:pt>
    <dgm:pt modelId="{8583E36D-E003-4B2E-B068-5BF207F5A1F2}" type="pres">
      <dgm:prSet presAssocID="{FF57467A-B83C-4087-9EF4-3587FDF35B99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7C7FF-8F58-4CFF-884D-B41DB7395055}" type="pres">
      <dgm:prSet presAssocID="{FF57467A-B83C-4087-9EF4-3587FDF35B99}" presName="descendantText" presStyleLbl="alignAcc1" presStyleIdx="0" presStyleCnt="5" custLinFactNeighborX="-481" custLinFactNeighborY="-1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3A671-3C07-4680-B4CA-9018AF4810D9}" type="pres">
      <dgm:prSet presAssocID="{D68D1468-584F-4E6F-BB97-CD8CDB946C50}" presName="sp" presStyleCnt="0"/>
      <dgm:spPr/>
    </dgm:pt>
    <dgm:pt modelId="{B7D6C188-1019-40CE-8F72-D74AB283E49A}" type="pres">
      <dgm:prSet presAssocID="{B553D69B-A7DD-4DFD-8CA3-7D43F7EC84FE}" presName="composite" presStyleCnt="0"/>
      <dgm:spPr/>
    </dgm:pt>
    <dgm:pt modelId="{76DCD370-4B08-45F6-9EB0-C4BD79667561}" type="pres">
      <dgm:prSet presAssocID="{B553D69B-A7DD-4DFD-8CA3-7D43F7EC84FE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47D267-181C-41AE-A1D2-324E6BFC4CC5}" type="pres">
      <dgm:prSet presAssocID="{B553D69B-A7DD-4DFD-8CA3-7D43F7EC84FE}" presName="descendantText" presStyleLbl="alignAcc1" presStyleIdx="1" presStyleCnt="5" custLinFactNeighborX="-429" custLinFactNeighborY="71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A5A74-3729-429C-B27E-5486B72B76B3}" type="pres">
      <dgm:prSet presAssocID="{1AD5B284-7F98-4DD2-9301-F7A2D252FA59}" presName="sp" presStyleCnt="0"/>
      <dgm:spPr/>
    </dgm:pt>
    <dgm:pt modelId="{3A7407BD-AB83-4B1B-B728-8A426019E62F}" type="pres">
      <dgm:prSet presAssocID="{C8E9121A-5EA1-412C-BC0E-D773DF67FDB8}" presName="composite" presStyleCnt="0"/>
      <dgm:spPr/>
    </dgm:pt>
    <dgm:pt modelId="{71E47992-CF07-4B59-936C-940750A592F6}" type="pres">
      <dgm:prSet presAssocID="{C8E9121A-5EA1-412C-BC0E-D773DF67FDB8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0D6DD0-615A-49A1-B558-2CCD15F2DF8C}" type="pres">
      <dgm:prSet presAssocID="{C8E9121A-5EA1-412C-BC0E-D773DF67FDB8}" presName="descendantText" presStyleLbl="alignAcc1" presStyleIdx="2" presStyleCnt="5" custLinFactNeighborX="87" custLinFactNeighborY="9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26D07-248B-4ABB-9267-DC1CB980C260}" type="pres">
      <dgm:prSet presAssocID="{39153FDA-2ED2-4F9F-B002-0CB116B0A8FF}" presName="sp" presStyleCnt="0"/>
      <dgm:spPr/>
    </dgm:pt>
    <dgm:pt modelId="{A285EF7F-29DE-4262-AF92-6C9127609D05}" type="pres">
      <dgm:prSet presAssocID="{3BAB0790-8AFA-41CE-AC7B-C04303C70A37}" presName="composite" presStyleCnt="0"/>
      <dgm:spPr/>
    </dgm:pt>
    <dgm:pt modelId="{EF8C7F1A-F901-4A34-B3F1-5B1C62ACB481}" type="pres">
      <dgm:prSet presAssocID="{3BAB0790-8AFA-41CE-AC7B-C04303C70A37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505CC-B5A1-40FE-B1F7-6CE63016C342}" type="pres">
      <dgm:prSet presAssocID="{3BAB0790-8AFA-41CE-AC7B-C04303C70A37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7B4C5E-8F5F-4526-A4C5-965051B45BFA}" type="pres">
      <dgm:prSet presAssocID="{34B341C2-1EB3-497F-BCF6-1DDF16DC456B}" presName="sp" presStyleCnt="0"/>
      <dgm:spPr/>
    </dgm:pt>
    <dgm:pt modelId="{894A5DF4-63FD-4B6D-9F10-0BD7002B37B1}" type="pres">
      <dgm:prSet presAssocID="{A93FB551-08CB-49D1-88D5-63D3EB7A2C6D}" presName="composite" presStyleCnt="0"/>
      <dgm:spPr/>
    </dgm:pt>
    <dgm:pt modelId="{C031565B-432D-4E4E-A415-E35009FF1E5B}" type="pres">
      <dgm:prSet presAssocID="{A93FB551-08CB-49D1-88D5-63D3EB7A2C6D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972C7-611F-422B-9DC7-98A07D5951AA}" type="pres">
      <dgm:prSet presAssocID="{A93FB551-08CB-49D1-88D5-63D3EB7A2C6D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C807A7-9B2D-497C-931E-DC8CA6013127}" srcId="{FF57467A-B83C-4087-9EF4-3587FDF35B99}" destId="{2BED1AE8-BBF0-4AE5-B322-F9C572DB4994}" srcOrd="0" destOrd="0" parTransId="{E2D4645C-3138-409B-80C7-C3BE023D8DA4}" sibTransId="{94251292-93CE-4FDB-912C-7E690A85F6F0}"/>
    <dgm:cxn modelId="{753001BD-CE56-42BE-8E86-2C921972557C}" srcId="{A93FB551-08CB-49D1-88D5-63D3EB7A2C6D}" destId="{AF610F7B-4C3A-45A3-849F-E4D5AEED244F}" srcOrd="0" destOrd="0" parTransId="{B284D280-95ED-4EB1-98F5-032F4995B3CA}" sibTransId="{23224C7A-DF25-4EDB-9DDC-CB5902E66647}"/>
    <dgm:cxn modelId="{8FCFA80A-2576-4D76-9C5D-4C99603C4F17}" type="presOf" srcId="{93C39C12-8483-401A-8586-DF1C1E011718}" destId="{010D6DD0-615A-49A1-B558-2CCD15F2DF8C}" srcOrd="0" destOrd="0" presId="urn:microsoft.com/office/officeart/2005/8/layout/chevron2"/>
    <dgm:cxn modelId="{6FADDFB1-328C-4327-BC1E-3785467EA24A}" type="presOf" srcId="{C8E9121A-5EA1-412C-BC0E-D773DF67FDB8}" destId="{71E47992-CF07-4B59-936C-940750A592F6}" srcOrd="0" destOrd="0" presId="urn:microsoft.com/office/officeart/2005/8/layout/chevron2"/>
    <dgm:cxn modelId="{9FB8D747-CE69-4131-BC3F-3400F01E3EDF}" type="presOf" srcId="{AF610F7B-4C3A-45A3-849F-E4D5AEED244F}" destId="{D52972C7-611F-422B-9DC7-98A07D5951AA}" srcOrd="0" destOrd="0" presId="urn:microsoft.com/office/officeart/2005/8/layout/chevron2"/>
    <dgm:cxn modelId="{341DA2D0-4473-4480-9F8F-FE27D2699EC6}" srcId="{4DCFF2D0-58EF-4FDD-97F1-E80ADC4FE638}" destId="{C8E9121A-5EA1-412C-BC0E-D773DF67FDB8}" srcOrd="2" destOrd="0" parTransId="{ECB378D9-1297-4D62-B49E-660ED9A63DC4}" sibTransId="{39153FDA-2ED2-4F9F-B002-0CB116B0A8FF}"/>
    <dgm:cxn modelId="{1F4F00CF-3B79-4270-BE20-F00643383534}" srcId="{B553D69B-A7DD-4DFD-8CA3-7D43F7EC84FE}" destId="{BD34C4E8-E949-4A0B-8F62-0E2E8B2239E5}" srcOrd="0" destOrd="0" parTransId="{5DB85384-E1B9-4E05-95BA-2E3E1D612D1C}" sibTransId="{F63246E7-14CA-412D-856C-106F909B5752}"/>
    <dgm:cxn modelId="{9FCBC1DB-8C67-4682-A024-14A915428F20}" type="presOf" srcId="{BD34C4E8-E949-4A0B-8F62-0E2E8B2239E5}" destId="{5D47D267-181C-41AE-A1D2-324E6BFC4CC5}" srcOrd="0" destOrd="0" presId="urn:microsoft.com/office/officeart/2005/8/layout/chevron2"/>
    <dgm:cxn modelId="{0A34B4FB-992E-4248-9914-DF9070249EF0}" srcId="{4DCFF2D0-58EF-4FDD-97F1-E80ADC4FE638}" destId="{FF57467A-B83C-4087-9EF4-3587FDF35B99}" srcOrd="0" destOrd="0" parTransId="{54892498-E0A0-43DD-BB41-BC8A7FC3C4A0}" sibTransId="{D68D1468-584F-4E6F-BB97-CD8CDB946C50}"/>
    <dgm:cxn modelId="{6B276D7A-C39A-4E1E-B419-E63A0996E13D}" type="presOf" srcId="{A93FB551-08CB-49D1-88D5-63D3EB7A2C6D}" destId="{C031565B-432D-4E4E-A415-E35009FF1E5B}" srcOrd="0" destOrd="0" presId="urn:microsoft.com/office/officeart/2005/8/layout/chevron2"/>
    <dgm:cxn modelId="{1083CA74-F667-44C7-A262-C5DE85B6C5B4}" type="presOf" srcId="{FF57467A-B83C-4087-9EF4-3587FDF35B99}" destId="{8583E36D-E003-4B2E-B068-5BF207F5A1F2}" srcOrd="0" destOrd="0" presId="urn:microsoft.com/office/officeart/2005/8/layout/chevron2"/>
    <dgm:cxn modelId="{4637222B-462F-4440-8108-5444E95E5122}" srcId="{4DCFF2D0-58EF-4FDD-97F1-E80ADC4FE638}" destId="{B553D69B-A7DD-4DFD-8CA3-7D43F7EC84FE}" srcOrd="1" destOrd="0" parTransId="{9C7F1628-70C5-451B-94F3-678039ECCF26}" sibTransId="{1AD5B284-7F98-4DD2-9301-F7A2D252FA59}"/>
    <dgm:cxn modelId="{A8E7A9B8-ECCA-454C-9EA5-715CCDEA0267}" type="presOf" srcId="{3BAB0790-8AFA-41CE-AC7B-C04303C70A37}" destId="{EF8C7F1A-F901-4A34-B3F1-5B1C62ACB481}" srcOrd="0" destOrd="0" presId="urn:microsoft.com/office/officeart/2005/8/layout/chevron2"/>
    <dgm:cxn modelId="{B1A577CD-2399-4EB2-9C54-30AAB9133B63}" type="presOf" srcId="{61204691-FC90-4762-8AB6-306BF116F9CD}" destId="{114505CC-B5A1-40FE-B1F7-6CE63016C342}" srcOrd="0" destOrd="0" presId="urn:microsoft.com/office/officeart/2005/8/layout/chevron2"/>
    <dgm:cxn modelId="{5852EC69-97E9-41C7-9CB3-6775236FCAC4}" srcId="{C8E9121A-5EA1-412C-BC0E-D773DF67FDB8}" destId="{93C39C12-8483-401A-8586-DF1C1E011718}" srcOrd="0" destOrd="0" parTransId="{FB0BC413-93B6-4BCF-9C3A-1C269ABC992F}" sibTransId="{308A4513-A80F-476E-9761-265D173CC8A9}"/>
    <dgm:cxn modelId="{7E481C23-D5A8-4C47-838A-E3B3664B3164}" type="presOf" srcId="{4DCFF2D0-58EF-4FDD-97F1-E80ADC4FE638}" destId="{2E6D5427-50D3-4DBF-B9DF-B399B7D32388}" srcOrd="0" destOrd="0" presId="urn:microsoft.com/office/officeart/2005/8/layout/chevron2"/>
    <dgm:cxn modelId="{BE7A9E07-66E6-47E1-BE2A-BAD1AAE380DB}" type="presOf" srcId="{2BED1AE8-BBF0-4AE5-B322-F9C572DB4994}" destId="{12D7C7FF-8F58-4CFF-884D-B41DB7395055}" srcOrd="0" destOrd="0" presId="urn:microsoft.com/office/officeart/2005/8/layout/chevron2"/>
    <dgm:cxn modelId="{7D291B17-24EF-4D89-8BD4-FC3594475B4E}" srcId="{3BAB0790-8AFA-41CE-AC7B-C04303C70A37}" destId="{61204691-FC90-4762-8AB6-306BF116F9CD}" srcOrd="0" destOrd="0" parTransId="{9E14FCA9-9E35-4201-8B31-FE4A1C8CD1A7}" sibTransId="{041AEBDE-AB27-4749-87E5-8C3BBB063838}"/>
    <dgm:cxn modelId="{0B66E17B-9B80-4C9B-B37A-85CB1DBDED4B}" srcId="{4DCFF2D0-58EF-4FDD-97F1-E80ADC4FE638}" destId="{A93FB551-08CB-49D1-88D5-63D3EB7A2C6D}" srcOrd="4" destOrd="0" parTransId="{58AB68DD-B499-4447-AB06-D046FB5D7DD0}" sibTransId="{DE1E98EC-6727-4617-BBFC-377F1EB5526B}"/>
    <dgm:cxn modelId="{09EEC167-C0CB-4E39-9463-C6E5E80919DD}" type="presOf" srcId="{B553D69B-A7DD-4DFD-8CA3-7D43F7EC84FE}" destId="{76DCD370-4B08-45F6-9EB0-C4BD79667561}" srcOrd="0" destOrd="0" presId="urn:microsoft.com/office/officeart/2005/8/layout/chevron2"/>
    <dgm:cxn modelId="{09B88C81-0439-4813-AAE3-7B01E258BFDF}" srcId="{4DCFF2D0-58EF-4FDD-97F1-E80ADC4FE638}" destId="{3BAB0790-8AFA-41CE-AC7B-C04303C70A37}" srcOrd="3" destOrd="0" parTransId="{97BB333E-0190-4268-83A5-B0D15E6112CB}" sibTransId="{34B341C2-1EB3-497F-BCF6-1DDF16DC456B}"/>
    <dgm:cxn modelId="{E24202FA-C282-429B-89A2-107ECC490937}" type="presParOf" srcId="{2E6D5427-50D3-4DBF-B9DF-B399B7D32388}" destId="{9CFA3747-DEF6-4291-9CC3-686616940AEB}" srcOrd="0" destOrd="0" presId="urn:microsoft.com/office/officeart/2005/8/layout/chevron2"/>
    <dgm:cxn modelId="{0008B839-F9C8-450C-AB95-C8A2CB309EB3}" type="presParOf" srcId="{9CFA3747-DEF6-4291-9CC3-686616940AEB}" destId="{8583E36D-E003-4B2E-B068-5BF207F5A1F2}" srcOrd="0" destOrd="0" presId="urn:microsoft.com/office/officeart/2005/8/layout/chevron2"/>
    <dgm:cxn modelId="{4FFFBC75-E282-40A6-BE5B-5210CA616898}" type="presParOf" srcId="{9CFA3747-DEF6-4291-9CC3-686616940AEB}" destId="{12D7C7FF-8F58-4CFF-884D-B41DB7395055}" srcOrd="1" destOrd="0" presId="urn:microsoft.com/office/officeart/2005/8/layout/chevron2"/>
    <dgm:cxn modelId="{51DD6B04-2422-483B-8DC4-7820D5D16B12}" type="presParOf" srcId="{2E6D5427-50D3-4DBF-B9DF-B399B7D32388}" destId="{F063A671-3C07-4680-B4CA-9018AF4810D9}" srcOrd="1" destOrd="0" presId="urn:microsoft.com/office/officeart/2005/8/layout/chevron2"/>
    <dgm:cxn modelId="{8B5BFB41-E4B8-4251-9D63-B075055823B9}" type="presParOf" srcId="{2E6D5427-50D3-4DBF-B9DF-B399B7D32388}" destId="{B7D6C188-1019-40CE-8F72-D74AB283E49A}" srcOrd="2" destOrd="0" presId="urn:microsoft.com/office/officeart/2005/8/layout/chevron2"/>
    <dgm:cxn modelId="{F05E3A4A-943D-45F2-8A4C-A4DBCF06D924}" type="presParOf" srcId="{B7D6C188-1019-40CE-8F72-D74AB283E49A}" destId="{76DCD370-4B08-45F6-9EB0-C4BD79667561}" srcOrd="0" destOrd="0" presId="urn:microsoft.com/office/officeart/2005/8/layout/chevron2"/>
    <dgm:cxn modelId="{D6E5296F-F4B0-420B-B213-361A6A4F0F83}" type="presParOf" srcId="{B7D6C188-1019-40CE-8F72-D74AB283E49A}" destId="{5D47D267-181C-41AE-A1D2-324E6BFC4CC5}" srcOrd="1" destOrd="0" presId="urn:microsoft.com/office/officeart/2005/8/layout/chevron2"/>
    <dgm:cxn modelId="{EBB4DEC6-F107-4360-B708-C3C2E19C92D0}" type="presParOf" srcId="{2E6D5427-50D3-4DBF-B9DF-B399B7D32388}" destId="{2E0A5A74-3729-429C-B27E-5486B72B76B3}" srcOrd="3" destOrd="0" presId="urn:microsoft.com/office/officeart/2005/8/layout/chevron2"/>
    <dgm:cxn modelId="{EF3FF178-0ADC-4729-B48F-B07D0BD445C2}" type="presParOf" srcId="{2E6D5427-50D3-4DBF-B9DF-B399B7D32388}" destId="{3A7407BD-AB83-4B1B-B728-8A426019E62F}" srcOrd="4" destOrd="0" presId="urn:microsoft.com/office/officeart/2005/8/layout/chevron2"/>
    <dgm:cxn modelId="{088771EA-1C0A-4B3A-9BFD-A238758B9155}" type="presParOf" srcId="{3A7407BD-AB83-4B1B-B728-8A426019E62F}" destId="{71E47992-CF07-4B59-936C-940750A592F6}" srcOrd="0" destOrd="0" presId="urn:microsoft.com/office/officeart/2005/8/layout/chevron2"/>
    <dgm:cxn modelId="{19B8E8A5-9E95-4D03-B531-AB06F631E09E}" type="presParOf" srcId="{3A7407BD-AB83-4B1B-B728-8A426019E62F}" destId="{010D6DD0-615A-49A1-B558-2CCD15F2DF8C}" srcOrd="1" destOrd="0" presId="urn:microsoft.com/office/officeart/2005/8/layout/chevron2"/>
    <dgm:cxn modelId="{D9593B5B-CE52-4366-82DF-EEC11D1A33DE}" type="presParOf" srcId="{2E6D5427-50D3-4DBF-B9DF-B399B7D32388}" destId="{91326D07-248B-4ABB-9267-DC1CB980C260}" srcOrd="5" destOrd="0" presId="urn:microsoft.com/office/officeart/2005/8/layout/chevron2"/>
    <dgm:cxn modelId="{F7FE05A3-8DF6-45F4-AA3A-403F762634E7}" type="presParOf" srcId="{2E6D5427-50D3-4DBF-B9DF-B399B7D32388}" destId="{A285EF7F-29DE-4262-AF92-6C9127609D05}" srcOrd="6" destOrd="0" presId="urn:microsoft.com/office/officeart/2005/8/layout/chevron2"/>
    <dgm:cxn modelId="{276CBDCE-4F80-49E0-9C7B-61DDC9024607}" type="presParOf" srcId="{A285EF7F-29DE-4262-AF92-6C9127609D05}" destId="{EF8C7F1A-F901-4A34-B3F1-5B1C62ACB481}" srcOrd="0" destOrd="0" presId="urn:microsoft.com/office/officeart/2005/8/layout/chevron2"/>
    <dgm:cxn modelId="{FBBB80C2-519B-4D6D-8A80-49D67E80D17C}" type="presParOf" srcId="{A285EF7F-29DE-4262-AF92-6C9127609D05}" destId="{114505CC-B5A1-40FE-B1F7-6CE63016C342}" srcOrd="1" destOrd="0" presId="urn:microsoft.com/office/officeart/2005/8/layout/chevron2"/>
    <dgm:cxn modelId="{FB0D5326-6482-4B96-9340-0651CF029F38}" type="presParOf" srcId="{2E6D5427-50D3-4DBF-B9DF-B399B7D32388}" destId="{987B4C5E-8F5F-4526-A4C5-965051B45BFA}" srcOrd="7" destOrd="0" presId="urn:microsoft.com/office/officeart/2005/8/layout/chevron2"/>
    <dgm:cxn modelId="{C1AB3B35-8FC0-47B8-A7D2-4FD0C3D69DC7}" type="presParOf" srcId="{2E6D5427-50D3-4DBF-B9DF-B399B7D32388}" destId="{894A5DF4-63FD-4B6D-9F10-0BD7002B37B1}" srcOrd="8" destOrd="0" presId="urn:microsoft.com/office/officeart/2005/8/layout/chevron2"/>
    <dgm:cxn modelId="{FC00C013-D6C4-43EB-85A2-93E7DC545345}" type="presParOf" srcId="{894A5DF4-63FD-4B6D-9F10-0BD7002B37B1}" destId="{C031565B-432D-4E4E-A415-E35009FF1E5B}" srcOrd="0" destOrd="0" presId="urn:microsoft.com/office/officeart/2005/8/layout/chevron2"/>
    <dgm:cxn modelId="{A1BBF58F-0C47-4AFC-9533-621667A9A9E9}" type="presParOf" srcId="{894A5DF4-63FD-4B6D-9F10-0BD7002B37B1}" destId="{D52972C7-611F-422B-9DC7-98A07D5951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3E36D-E003-4B2E-B068-5BF207F5A1F2}">
      <dsp:nvSpPr>
        <dsp:cNvPr id="0" name=""/>
        <dsp:cNvSpPr/>
      </dsp:nvSpPr>
      <dsp:spPr>
        <a:xfrm rot="5400000">
          <a:off x="-130566" y="132592"/>
          <a:ext cx="870445" cy="609311"/>
        </a:xfrm>
        <a:prstGeom prst="chevron">
          <a:avLst/>
        </a:prstGeom>
        <a:solidFill>
          <a:srgbClr val="1EA185"/>
        </a:solidFill>
        <a:ln w="10000" cap="flat" cmpd="sng" algn="ctr">
          <a:solidFill>
            <a:srgbClr val="00B050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1</a:t>
          </a:r>
        </a:p>
      </dsp:txBody>
      <dsp:txXfrm rot="-5400000">
        <a:off x="2" y="306681"/>
        <a:ext cx="609311" cy="261134"/>
      </dsp:txXfrm>
    </dsp:sp>
    <dsp:sp modelId="{12D7C7FF-8F58-4CFF-884D-B41DB7395055}">
      <dsp:nvSpPr>
        <dsp:cNvPr id="0" name=""/>
        <dsp:cNvSpPr/>
      </dsp:nvSpPr>
      <dsp:spPr>
        <a:xfrm rot="5400000">
          <a:off x="5124455" y="-4560659"/>
          <a:ext cx="566087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1EA185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Đặt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vấn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đề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562704" y="28726"/>
        <a:ext cx="9661955" cy="510819"/>
      </dsp:txXfrm>
    </dsp:sp>
    <dsp:sp modelId="{76DCD370-4B08-45F6-9EB0-C4BD79667561}">
      <dsp:nvSpPr>
        <dsp:cNvPr id="0" name=""/>
        <dsp:cNvSpPr/>
      </dsp:nvSpPr>
      <dsp:spPr>
        <a:xfrm rot="5400000">
          <a:off x="-130566" y="882706"/>
          <a:ext cx="870445" cy="609311"/>
        </a:xfrm>
        <a:prstGeom prst="chevron">
          <a:avLst/>
        </a:prstGeom>
        <a:solidFill>
          <a:srgbClr val="9BBB5C"/>
        </a:solidFill>
        <a:ln w="10000" cap="flat" cmpd="sng" algn="ctr">
          <a:solidFill>
            <a:srgbClr val="92D050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2</a:t>
          </a:r>
        </a:p>
      </dsp:txBody>
      <dsp:txXfrm rot="-5400000">
        <a:off x="2" y="1056795"/>
        <a:ext cx="609311" cy="261134"/>
      </dsp:txXfrm>
    </dsp:sp>
    <dsp:sp modelId="{5D47D267-181C-41AE-A1D2-324E6BFC4CC5}">
      <dsp:nvSpPr>
        <dsp:cNvPr id="0" name=""/>
        <dsp:cNvSpPr/>
      </dsp:nvSpPr>
      <dsp:spPr>
        <a:xfrm rot="5400000">
          <a:off x="5129643" y="-3769210"/>
          <a:ext cx="565789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9BBB5C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Tổng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quan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về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hệ</a:t>
          </a: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thống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567743" y="820310"/>
        <a:ext cx="9661969" cy="510549"/>
      </dsp:txXfrm>
    </dsp:sp>
    <dsp:sp modelId="{71E47992-CF07-4B59-936C-940750A592F6}">
      <dsp:nvSpPr>
        <dsp:cNvPr id="0" name=""/>
        <dsp:cNvSpPr/>
      </dsp:nvSpPr>
      <dsp:spPr>
        <a:xfrm rot="5400000">
          <a:off x="-130566" y="1632819"/>
          <a:ext cx="870445" cy="609311"/>
        </a:xfrm>
        <a:prstGeom prst="chevron">
          <a:avLst/>
        </a:prstGeom>
        <a:solidFill>
          <a:srgbClr val="F29B26"/>
        </a:solidFill>
        <a:ln w="10000" cap="flat" cmpd="sng" algn="ctr">
          <a:solidFill>
            <a:srgbClr val="FFC000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3</a:t>
          </a:r>
        </a:p>
      </dsp:txBody>
      <dsp:txXfrm rot="-5400000">
        <a:off x="2" y="1806908"/>
        <a:ext cx="609311" cy="261134"/>
      </dsp:txXfrm>
    </dsp:sp>
    <dsp:sp modelId="{010D6DD0-615A-49A1-B558-2CCD15F2DF8C}">
      <dsp:nvSpPr>
        <dsp:cNvPr id="0" name=""/>
        <dsp:cNvSpPr/>
      </dsp:nvSpPr>
      <dsp:spPr>
        <a:xfrm rot="5400000">
          <a:off x="5171211" y="-3007894"/>
          <a:ext cx="565789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F29B2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Thiết</a:t>
          </a: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kế</a:t>
          </a: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hệ</a:t>
          </a: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thống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609311" y="1581626"/>
        <a:ext cx="9661969" cy="510549"/>
      </dsp:txXfrm>
    </dsp:sp>
    <dsp:sp modelId="{EF8C7F1A-F901-4A34-B3F1-5B1C62ACB481}">
      <dsp:nvSpPr>
        <dsp:cNvPr id="0" name=""/>
        <dsp:cNvSpPr/>
      </dsp:nvSpPr>
      <dsp:spPr>
        <a:xfrm rot="5400000">
          <a:off x="-130566" y="2382933"/>
          <a:ext cx="870445" cy="609311"/>
        </a:xfrm>
        <a:prstGeom prst="chevron">
          <a:avLst/>
        </a:prstGeom>
        <a:solidFill>
          <a:srgbClr val="445469"/>
        </a:solidFill>
        <a:ln w="10000" cap="flat" cmpd="sng" algn="ctr">
          <a:solidFill>
            <a:srgbClr val="002060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>
                  <a:lumMod val="9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4</a:t>
          </a:r>
          <a:endParaRPr lang="en-US" sz="2000" b="1" kern="1200" dirty="0">
            <a:solidFill>
              <a:schemeClr val="bg1">
                <a:lumMod val="95000"/>
              </a:schemeClr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2" y="2557022"/>
        <a:ext cx="609311" cy="261134"/>
      </dsp:txXfrm>
    </dsp:sp>
    <dsp:sp modelId="{114505CC-B5A1-40FE-B1F7-6CE63016C342}">
      <dsp:nvSpPr>
        <dsp:cNvPr id="0" name=""/>
        <dsp:cNvSpPr/>
      </dsp:nvSpPr>
      <dsp:spPr>
        <a:xfrm rot="5400000">
          <a:off x="5171211" y="-2309533"/>
          <a:ext cx="565789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445469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Kết quả, đ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ánh</a:t>
          </a:r>
          <a:r>
            <a:rPr lang="en-US" sz="280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giá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609311" y="2279987"/>
        <a:ext cx="9661969" cy="510549"/>
      </dsp:txXfrm>
    </dsp:sp>
    <dsp:sp modelId="{C031565B-432D-4E4E-A415-E35009FF1E5B}">
      <dsp:nvSpPr>
        <dsp:cNvPr id="0" name=""/>
        <dsp:cNvSpPr/>
      </dsp:nvSpPr>
      <dsp:spPr>
        <a:xfrm rot="5400000">
          <a:off x="-130566" y="3133046"/>
          <a:ext cx="870445" cy="60931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000" cap="flat" cmpd="sng" algn="ctr">
          <a:solidFill>
            <a:srgbClr val="445469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5</a:t>
          </a:r>
          <a:endParaRPr lang="en-US" sz="2800" b="1" kern="1200" dirty="0">
            <a:solidFill>
              <a:schemeClr val="tx1"/>
            </a:solidFill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2" y="3307135"/>
        <a:ext cx="609311" cy="261134"/>
      </dsp:txXfrm>
    </dsp:sp>
    <dsp:sp modelId="{D52972C7-611F-422B-9DC7-98A07D5951AA}">
      <dsp:nvSpPr>
        <dsp:cNvPr id="0" name=""/>
        <dsp:cNvSpPr/>
      </dsp:nvSpPr>
      <dsp:spPr>
        <a:xfrm rot="5400000">
          <a:off x="5171211" y="-1559419"/>
          <a:ext cx="565789" cy="9689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1" kern="1200" dirty="0" smtClean="0">
              <a:latin typeface="Segoe UI Semilight" panose="020B0402040204020203" pitchFamily="34" charset="0"/>
              <a:cs typeface="Segoe UI Semilight" panose="020B0402040204020203" pitchFamily="34" charset="0"/>
            </a:rPr>
            <a:t>Phương hướng phát triển</a:t>
          </a:r>
          <a:endParaRPr lang="en-US" sz="2800" b="1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-5400000">
        <a:off x="609311" y="3030101"/>
        <a:ext cx="9661969" cy="510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F72F2-A05B-4EE6-8BF0-A057895E0ED6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13E49-C8DC-420F-898B-6A60BB202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13E49-C8DC-420F-898B-6A60BB202E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13E49-C8DC-420F-898B-6A60BB202E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05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13E49-C8DC-420F-898B-6A60BB202E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6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66EB4-73B8-48D9-A319-A7BCDACCE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7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13E49-C8DC-420F-898B-6A60BB202E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5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69920" y="6050037"/>
            <a:ext cx="866648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pPr algn="ctr"/>
            <a:fld id="{CD611FC7-9594-419F-BC22-9363CE13D3CF}" type="datetime1">
              <a:rPr kumimoji="0" lang="en-US" smtClean="0">
                <a:solidFill>
                  <a:srgbClr val="FFFFFF"/>
                </a:solidFill>
              </a:rPr>
              <a:t>6/4/2022</a:t>
            </a:fld>
            <a:endParaRPr kumimoji="0" lang="en-US" sz="2667" dirty="0">
              <a:solidFill>
                <a:srgbClr val="FFFFFF"/>
              </a:solidFill>
            </a:endParaRPr>
          </a:p>
        </p:txBody>
      </p:sp>
      <p:sp>
        <p:nvSpPr>
          <p:cNvPr id="15" name="Table Placeholder 14"/>
          <p:cNvSpPr>
            <a:spLocks noGrp="1"/>
          </p:cNvSpPr>
          <p:nvPr>
            <p:ph type="tbl" sz="quarter" idx="11"/>
          </p:nvPr>
        </p:nvSpPr>
        <p:spPr>
          <a:xfrm>
            <a:off x="571501" y="1333501"/>
            <a:ext cx="11334791" cy="4381500"/>
          </a:xfrm>
        </p:spPr>
        <p:txBody>
          <a:bodyPr/>
          <a:lstStyle>
            <a:lvl1pPr algn="ctr">
              <a:buFontTx/>
              <a:buNone/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21592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Char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085872"/>
          </a:xfrm>
        </p:spPr>
        <p:txBody>
          <a:bodyPr>
            <a:normAutofit/>
          </a:bodyPr>
          <a:lstStyle>
            <a:lvl1pPr marL="0" indent="0" eaLnBrk="1" latinLnBrk="0" hangingPunct="1">
              <a:buFontTx/>
              <a:buNone/>
              <a:defRPr kumimoji="0" sz="26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0" y="4663440"/>
            <a:ext cx="1938528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472" y="4667259"/>
            <a:ext cx="9753600" cy="609600"/>
          </a:xfrm>
        </p:spPr>
        <p:txBody>
          <a:bodyPr anchor="ctr">
            <a:normAutofit/>
          </a:bodyPr>
          <a:lstStyle>
            <a:lvl1pPr algn="ctr" eaLnBrk="1" latinLnBrk="0" hangingPunct="1">
              <a:buNone/>
              <a:defRPr kumimoji="0" sz="3200" b="1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  <a:prstGeom prst="rect">
            <a:avLst/>
          </a:prstGeo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pPr algn="ctr"/>
            <a:fld id="{8F82E0A0-C266-4798-8C8F-B9F91E9DA37E}" type="slidenum">
              <a:rPr kumimoji="0" lang="en-US" sz="3733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3733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>
          <a:xfrm>
            <a:off x="2095501" y="1"/>
            <a:ext cx="10096500" cy="44767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Logo_Truong_clea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395" y="5429264"/>
            <a:ext cx="1941365" cy="14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31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/>
          <a:lstStyle/>
          <a:p>
            <a:fld id="{555D8B68-8706-44C9-8E0A-CC327596D1D0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SV-NCKH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8196-762C-46B9-9676-B1B79A56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7521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4005499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625DBC-AF7E-4312-A48C-9A095ECF31CD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SV-NCKH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183CF-D45B-4AA4-AC23-C645DD8CF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9545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extLst/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39349" y="6492875"/>
            <a:ext cx="1536171" cy="365125"/>
          </a:xfrm>
          <a:prstGeom prst="rect">
            <a:avLst/>
          </a:prstGeom>
        </p:spPr>
        <p:txBody>
          <a:bodyPr/>
          <a:lstStyle>
            <a:lvl1pPr algn="r">
              <a:defRPr sz="1467">
                <a:solidFill>
                  <a:schemeClr val="tx1"/>
                </a:solidFill>
              </a:defRPr>
            </a:lvl1pPr>
            <a:extLst/>
          </a:lstStyle>
          <a:p>
            <a:fld id="{D5E14407-0624-420A-BA54-2743126A532B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07702" y="6309320"/>
            <a:ext cx="5856651" cy="365125"/>
          </a:xfrm>
          <a:prstGeom prst="rect">
            <a:avLst/>
          </a:prstGeom>
        </p:spPr>
        <p:txBody>
          <a:bodyPr/>
          <a:lstStyle>
            <a:lvl1pPr algn="ctr">
              <a:defRPr sz="1733">
                <a:solidFill>
                  <a:schemeClr val="tx1"/>
                </a:solidFill>
              </a:defRPr>
            </a:lvl1pPr>
            <a:extLst/>
          </a:lstStyle>
          <a:p>
            <a:r>
              <a:rPr lang="en-US" dirty="0"/>
              <a:t>SV-NCKH</a:t>
            </a:r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335361" y="1796819"/>
            <a:ext cx="11687927" cy="43688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951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67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3339" y="6523910"/>
            <a:ext cx="3556000" cy="365125"/>
          </a:xfrm>
          <a:prstGeom prst="rect">
            <a:avLst/>
          </a:prstGeom>
        </p:spPr>
        <p:txBody>
          <a:bodyPr/>
          <a:lstStyle>
            <a:lvl1pPr algn="l">
              <a:defRPr sz="1467"/>
            </a:lvl1pPr>
            <a:extLst/>
          </a:lstStyle>
          <a:p>
            <a:fld id="{FF4C3D75-88C8-43A8-B9AB-69C8ADE066BB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143339" y="2276872"/>
            <a:ext cx="11718879" cy="3886208"/>
          </a:xfrm>
        </p:spPr>
        <p:txBody>
          <a:bodyPr/>
          <a:lstStyle/>
          <a:p>
            <a:pPr lvl="0" eaLnBrk="1" latinLnBrk="1" hangingPunct="1"/>
            <a:r>
              <a:rPr lang="en-US" dirty="0"/>
              <a:t>Click to 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035264" y="1510353"/>
            <a:ext cx="10974765" cy="571513"/>
          </a:xfrm>
        </p:spPr>
        <p:txBody>
          <a:bodyPr>
            <a:noAutofit/>
          </a:bodyPr>
          <a:lstStyle>
            <a:lvl1pPr>
              <a:buFontTx/>
              <a:buNone/>
              <a:defRPr sz="3733" b="1" u="sng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572942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 eaLnBrk="1" latinLnBrk="0" hangingPunct="1">
              <a:buNone/>
              <a:defRPr kumimoji="0" sz="4267" b="1" cap="none"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/>
          <a:lstStyle>
            <a:lvl1pPr algn="r">
              <a:defRPr sz="1733"/>
            </a:lvl1pPr>
            <a:extLst/>
          </a:lstStyle>
          <a:p>
            <a:fld id="{9BC1B821-2382-43E5-8D5F-943575D69C67}" type="datetime1">
              <a:rPr lang="en-US" smtClean="0"/>
              <a:t>6/4/2022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32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32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/>
          <a:lstStyle>
            <a:lvl1pPr algn="l">
              <a:defRPr sz="1733"/>
            </a:lvl1pPr>
            <a:extLst/>
          </a:lstStyle>
          <a:p>
            <a:r>
              <a:rPr lang="en-US"/>
              <a:t>SV-NCKH</a:t>
            </a:r>
          </a:p>
        </p:txBody>
      </p:sp>
      <p:pic>
        <p:nvPicPr>
          <p:cNvPr id="11" name="Picture 10" descr="Logo_Tru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442" y="25951"/>
            <a:ext cx="1136063" cy="113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23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469" y="157480"/>
            <a:ext cx="9969531" cy="985504"/>
          </a:xfrm>
        </p:spPr>
        <p:txBody>
          <a:bodyPr>
            <a:normAutofit/>
          </a:bodyPr>
          <a:lstStyle>
            <a:lvl1pPr>
              <a:defRPr sz="4267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9350" y="1803402"/>
            <a:ext cx="5440908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50759" y="1803399"/>
            <a:ext cx="5459104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 rtlCol="0"/>
          <a:lstStyle>
            <a:lvl1pPr algn="r">
              <a:defRPr sz="1733"/>
            </a:lvl1pPr>
            <a:extLst/>
          </a:lstStyle>
          <a:p>
            <a:fld id="{9546D160-4632-473C-BAF5-C078B4FF52E3}" type="datetime1">
              <a:rPr lang="en-US" smtClean="0"/>
              <a:t>6/4/2022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238539" y="1123137"/>
            <a:ext cx="711200" cy="41411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rgbClr val="FF0000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 rtlCol="0"/>
          <a:lstStyle>
            <a:lvl1pPr algn="l">
              <a:defRPr sz="1733"/>
            </a:lvl1pPr>
            <a:extLst/>
          </a:lstStyle>
          <a:p>
            <a:r>
              <a:rPr lang="en-US"/>
              <a:t>SV-NCKH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58223" y="1505843"/>
            <a:ext cx="11204780" cy="45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rot="16200000" flipH="1">
            <a:off x="3737632" y="3897743"/>
            <a:ext cx="4681200" cy="139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7004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469" y="157480"/>
            <a:ext cx="9973595" cy="985504"/>
          </a:xfrm>
        </p:spPr>
        <p:txBody>
          <a:bodyPr anchor="t">
            <a:normAutofit/>
          </a:bodyPr>
          <a:lstStyle>
            <a:lvl1pPr eaLnBrk="1" latinLnBrk="0" hangingPunct="1">
              <a:defRPr kumimoji="0" sz="4267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80960" y="2565778"/>
            <a:ext cx="5842080" cy="3424548"/>
          </a:xfrm>
        </p:spPr>
        <p:txBody>
          <a:bodyPr>
            <a:normAutofit/>
          </a:bodyPr>
          <a:lstStyle>
            <a:lvl1pPr>
              <a:defRPr sz="2667">
                <a:latin typeface="Tahoma" pitchFamily="34" charset="0"/>
                <a:cs typeface="Tahoma" pitchFamily="34" charset="0"/>
              </a:defRPr>
            </a:lvl1pPr>
            <a:lvl2pPr>
              <a:defRPr sz="2400">
                <a:latin typeface="Tahoma" pitchFamily="34" charset="0"/>
                <a:cs typeface="Tahoma" pitchFamily="34" charset="0"/>
              </a:defRPr>
            </a:lvl2pPr>
            <a:lvl3pPr>
              <a:defRPr sz="2133">
                <a:latin typeface="Tahoma" pitchFamily="34" charset="0"/>
                <a:cs typeface="Tahoma" pitchFamily="34" charset="0"/>
              </a:defRPr>
            </a:lvl3pPr>
            <a:lvl4pPr>
              <a:defRPr sz="2400">
                <a:latin typeface="Tahoma" pitchFamily="34" charset="0"/>
                <a:cs typeface="Tahoma" pitchFamily="34" charset="0"/>
              </a:defRPr>
            </a:lvl4pPr>
            <a:lvl5pPr>
              <a:defRPr sz="2133">
                <a:latin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77003" y="2547583"/>
            <a:ext cx="5334037" cy="3442744"/>
          </a:xfrm>
        </p:spPr>
        <p:txBody>
          <a:bodyPr>
            <a:normAutofit/>
          </a:bodyPr>
          <a:lstStyle>
            <a:lvl1pPr>
              <a:defRPr sz="2667">
                <a:latin typeface="Tahoma" pitchFamily="34" charset="0"/>
                <a:cs typeface="Tahoma" pitchFamily="34" charset="0"/>
              </a:defRPr>
            </a:lvl1pPr>
            <a:lvl2pPr>
              <a:defRPr sz="2400">
                <a:latin typeface="Tahoma" pitchFamily="34" charset="0"/>
                <a:cs typeface="Tahoma" pitchFamily="34" charset="0"/>
              </a:defRPr>
            </a:lvl2pPr>
            <a:lvl3pPr>
              <a:defRPr sz="2133">
                <a:latin typeface="Tahoma" pitchFamily="34" charset="0"/>
                <a:cs typeface="Tahoma" pitchFamily="34" charset="0"/>
              </a:defRPr>
            </a:lvl3pPr>
            <a:lvl4pPr>
              <a:defRPr sz="2400">
                <a:latin typeface="Tahoma" pitchFamily="34" charset="0"/>
                <a:cs typeface="Tahoma" pitchFamily="34" charset="0"/>
              </a:defRPr>
            </a:lvl4pPr>
            <a:lvl5pPr>
              <a:defRPr sz="2133">
                <a:latin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 rtlCol="0"/>
          <a:lstStyle>
            <a:lvl1pPr algn="r">
              <a:defRPr sz="1733"/>
            </a:lvl1pPr>
            <a:extLst/>
          </a:lstStyle>
          <a:p>
            <a:fld id="{F3F00EB8-734A-4D9E-840B-7F95AC6FC3D4}" type="datetime1">
              <a:rPr lang="en-US" smtClean="0"/>
              <a:t>6/4/2022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>
          <a:xfrm>
            <a:off x="238539" y="1123137"/>
            <a:ext cx="711200" cy="41411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 rtlCol="0"/>
          <a:lstStyle>
            <a:lvl1pPr algn="l">
              <a:defRPr sz="1733"/>
            </a:lvl1pPr>
            <a:extLst/>
          </a:lstStyle>
          <a:p>
            <a:r>
              <a:rPr lang="en-US"/>
              <a:t>SV-NCKH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380959" y="1741752"/>
            <a:ext cx="5842420" cy="707136"/>
          </a:xfrm>
          <a:solidFill>
            <a:srgbClr val="0070C0"/>
          </a:solidFill>
        </p:spPr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32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77003" y="1741752"/>
            <a:ext cx="5334037" cy="707136"/>
          </a:xfrm>
          <a:solidFill>
            <a:schemeClr val="accent2"/>
          </a:solidFill>
        </p:spPr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32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047715" y="1523987"/>
            <a:ext cx="11144285" cy="211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rot="16200000" flipH="1">
            <a:off x="4158439" y="3741339"/>
            <a:ext cx="4426437" cy="139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99410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/>
          <a:lstStyle>
            <a:lvl1pPr algn="r">
              <a:defRPr sz="1733"/>
            </a:lvl1pPr>
            <a:extLst/>
          </a:lstStyle>
          <a:p>
            <a:fld id="{06BBA4C6-1B05-4BB1-A505-A1C952977604}" type="datetime1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/>
          <a:lstStyle>
            <a:lvl1pPr algn="l">
              <a:defRPr sz="1733"/>
            </a:lvl1pPr>
            <a:extLst/>
          </a:lstStyle>
          <a:p>
            <a:r>
              <a:rPr lang="en-US"/>
              <a:t>SV-NCKH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38539" y="1123138"/>
            <a:ext cx="711200" cy="427367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>
                <a:solidFill>
                  <a:schemeClr val="tx1"/>
                </a:solidFill>
              </a:defRPr>
            </a:lvl1pPr>
            <a:extLst/>
          </a:lstStyle>
          <a:p>
            <a:fld id="{A3F7CB7D-F184-43C7-B6FD-03D728E1BB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287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971" y="157480"/>
            <a:ext cx="9779029" cy="985504"/>
          </a:xfrm>
        </p:spPr>
        <p:txBody>
          <a:bodyPr anchor="t">
            <a:normAutofit/>
          </a:bodyPr>
          <a:lstStyle>
            <a:lvl1pPr algn="l" eaLnBrk="1" latinLnBrk="0" hangingPunct="1">
              <a:buNone/>
              <a:defRPr kumimoji="0" sz="4267" b="1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1371" y="6576278"/>
            <a:ext cx="3556000" cy="365125"/>
          </a:xfrm>
          <a:prstGeom prst="rect">
            <a:avLst/>
          </a:prstGeom>
        </p:spPr>
        <p:txBody>
          <a:bodyPr/>
          <a:lstStyle>
            <a:lvl1pPr algn="r">
              <a:defRPr sz="1733"/>
            </a:lvl1pPr>
            <a:extLst/>
          </a:lstStyle>
          <a:p>
            <a:fld id="{F233C32E-C145-4EA1-B66A-042F622CCEF6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83766" y="6275050"/>
            <a:ext cx="7228111" cy="365125"/>
          </a:xfrm>
          <a:prstGeom prst="rect">
            <a:avLst/>
          </a:prstGeom>
        </p:spPr>
        <p:txBody>
          <a:bodyPr/>
          <a:lstStyle>
            <a:lvl1pPr>
              <a:defRPr sz="1733"/>
            </a:lvl1pPr>
            <a:extLst/>
          </a:lstStyle>
          <a:p>
            <a:r>
              <a:rPr lang="en-US"/>
              <a:t>SV-NCKH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38539" y="1123138"/>
            <a:ext cx="711200" cy="427367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A3F7CB7D-F184-43C7-B6FD-03D728E1BB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92" y="1892500"/>
            <a:ext cx="2618136" cy="4165600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37160" tIns="182880" rIns="137160" bIns="91440">
            <a:normAutofit/>
          </a:bodyPr>
          <a:lstStyle>
            <a:lvl1pPr marL="0" indent="0" eaLnBrk="1" latinLnBrk="0" hangingPunct="1">
              <a:spcAft>
                <a:spcPts val="1333"/>
              </a:spcAft>
              <a:buNone/>
              <a:defRPr kumimoji="0" sz="2667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79" y="1905000"/>
            <a:ext cx="8763061" cy="426720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976569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>
            <a:normAutofit/>
          </a:bodyPr>
          <a:lstStyle>
            <a:lvl1pPr eaLnBrk="1" latinLnBrk="0" hangingPunct="1">
              <a:buNone/>
              <a:defRPr kumimoji="0"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085872"/>
          </a:xfrm>
        </p:spPr>
        <p:txBody>
          <a:bodyPr>
            <a:normAutofit/>
          </a:bodyPr>
          <a:lstStyle>
            <a:lvl1pPr marL="0" indent="0" eaLnBrk="1" latinLnBrk="0" hangingPunct="1">
              <a:buFontTx/>
              <a:buNone/>
              <a:defRPr kumimoji="0" sz="2667">
                <a:solidFill>
                  <a:schemeClr val="bg1"/>
                </a:solidFill>
              </a:defRPr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472" y="4667259"/>
            <a:ext cx="9753600" cy="609600"/>
          </a:xfrm>
          <a:noFill/>
        </p:spPr>
        <p:txBody>
          <a:bodyPr anchor="ctr">
            <a:normAutofit/>
          </a:bodyPr>
          <a:lstStyle>
            <a:lvl1pPr algn="ctr" eaLnBrk="1" latinLnBrk="0" hangingPunct="1">
              <a:buNone/>
              <a:defRPr kumimoji="0" sz="3200" b="1">
                <a:solidFill>
                  <a:schemeClr val="bg1"/>
                </a:solidFill>
                <a:effectLst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  <a:prstGeom prst="rect">
            <a:avLst/>
          </a:prstGeo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pPr algn="ctr"/>
            <a:fld id="{8F82E0A0-C266-4798-8C8F-B9F91E9DA37E}" type="slidenum">
              <a:rPr kumimoji="0" lang="en-US" sz="3733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3733" dirty="0"/>
          </a:p>
        </p:txBody>
      </p:sp>
      <p:pic>
        <p:nvPicPr>
          <p:cNvPr id="16" name="Picture 15" descr="Logo_Truong_clea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395" y="5429264"/>
            <a:ext cx="1941365" cy="14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5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6367" y="1725593"/>
            <a:ext cx="11627893" cy="441199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Click to 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255144" y="1476971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952463" y="1296228"/>
            <a:ext cx="11250303" cy="195928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621028" y="428954"/>
            <a:ext cx="9129704" cy="750555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eaLnBrk="1" latinLnBrk="1" hangingPunct="1"/>
            <a:r>
              <a:rPr kumimoji="0" lang="en-US" dirty="0"/>
              <a:t>Click to edit Master title style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11707312" y="6371022"/>
            <a:ext cx="413896" cy="39624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1707312" y="6417444"/>
            <a:ext cx="413896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F82E0A0-C266-4798-8C8F-B9F91E9DA37E}" type="slidenum">
              <a:rPr lang="en-US" sz="1467" b="1" smtClean="0">
                <a:solidFill>
                  <a:srgbClr val="C00000"/>
                </a:solidFill>
              </a:rPr>
              <a:pPr algn="ctr"/>
              <a:t>‹#›</a:t>
            </a:fld>
            <a:endParaRPr lang="en-US" sz="1467" b="1" dirty="0">
              <a:solidFill>
                <a:srgbClr val="C00000"/>
              </a:solidFill>
            </a:endParaRPr>
          </a:p>
        </p:txBody>
      </p:sp>
      <p:sp>
        <p:nvSpPr>
          <p:cNvPr id="5" name="AutoShape 4" descr="Sinh viên Khoa Điện tử - HaUI - Home | Facebook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977187" y="70207"/>
            <a:ext cx="1144021" cy="1144021"/>
          </a:xfrm>
          <a:prstGeom prst="rect">
            <a:avLst/>
          </a:prstGeom>
        </p:spPr>
      </p:pic>
      <p:sp>
        <p:nvSpPr>
          <p:cNvPr id="10" name="AutoShape 6" descr="Phòng Công tác Sinh viên - Home | Facebook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1902" y="69936"/>
            <a:ext cx="1144291" cy="11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>
    <p:push dir="u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chemeClr val="tx2"/>
          </a:solidFill>
          <a:effectLst/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extLst/>
    </p:titleStyle>
    <p:bodyStyle>
      <a:lvl1pPr marL="426709" indent="-426709" algn="just" rtl="0" eaLnBrk="1" latinLnBrk="0" hangingPunct="1">
        <a:lnSpc>
          <a:spcPct val="110000"/>
        </a:lnSpc>
        <a:spcBef>
          <a:spcPts val="933"/>
        </a:spcBef>
        <a:buClr>
          <a:schemeClr val="tx1"/>
        </a:buClr>
        <a:buSzPct val="75000"/>
        <a:buFont typeface="Wingdings" pitchFamily="2" charset="2"/>
        <a:buChar char="q"/>
        <a:defRPr kumimoji="0" sz="22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853419" indent="-365751" algn="just" rtl="0" eaLnBrk="1" latinLnBrk="0" hangingPunct="1">
        <a:lnSpc>
          <a:spcPct val="110000"/>
        </a:lnSpc>
        <a:spcBef>
          <a:spcPts val="733"/>
        </a:spcBef>
        <a:buClr>
          <a:srgbClr val="FF0000"/>
        </a:buClr>
        <a:buSzPct val="75000"/>
        <a:buFont typeface="Wingdings" pitchFamily="2" charset="2"/>
        <a:buChar char="v"/>
        <a:defRPr kumimoji="0" sz="22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219170" indent="-304792" algn="just" rtl="0" eaLnBrk="1" latinLnBrk="0" hangingPunct="1">
        <a:lnSpc>
          <a:spcPct val="110000"/>
        </a:lnSpc>
        <a:spcBef>
          <a:spcPts val="667"/>
        </a:spcBef>
        <a:buClr>
          <a:srgbClr val="002060"/>
        </a:buClr>
        <a:buSzPct val="75000"/>
        <a:buFont typeface="Wingdings" pitchFamily="2" charset="2"/>
        <a:buChar char="Ø"/>
        <a:defRPr kumimoji="0" sz="22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828754" indent="-304792" algn="l" rtl="0" eaLnBrk="1" latinLnBrk="0" hangingPunct="1">
        <a:lnSpc>
          <a:spcPct val="110000"/>
        </a:lnSpc>
        <a:spcBef>
          <a:spcPts val="533"/>
        </a:spcBef>
        <a:buClr>
          <a:schemeClr val="accent3"/>
        </a:buClr>
        <a:buSzPct val="75000"/>
        <a:buFont typeface="Courier New" pitchFamily="49" charset="0"/>
        <a:buChar char="o"/>
        <a:defRPr kumimoji="0" sz="2667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38339" indent="-304792" algn="l" rtl="0" eaLnBrk="1" latinLnBrk="0" hangingPunct="1">
        <a:lnSpc>
          <a:spcPct val="110000"/>
        </a:lnSpc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100+ Background đẹp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3" t="47083" r="37290" b="361"/>
          <a:stretch/>
        </p:blipFill>
        <p:spPr bwMode="auto">
          <a:xfrm>
            <a:off x="-40917" y="0"/>
            <a:ext cx="12270659" cy="68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0" rIns="121899" bIns="6095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0" rIns="121899" bIns="6095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3" name="TextBox 32"/>
          <p:cNvSpPr txBox="1"/>
          <p:nvPr/>
        </p:nvSpPr>
        <p:spPr>
          <a:xfrm>
            <a:off x="4953866" y="1548331"/>
            <a:ext cx="233910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vi-VN" sz="3600" b="1" dirty="0">
                <a:solidFill>
                  <a:srgbClr val="BD3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đề tài</a:t>
            </a:r>
            <a:endParaRPr lang="en-US" sz="3600" b="1" dirty="0">
              <a:solidFill>
                <a:srgbClr val="BD3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514105" y="3556972"/>
            <a:ext cx="1338977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>
            <a:off x="3783158" y="2093095"/>
            <a:ext cx="4622510" cy="0"/>
          </a:xfrm>
          <a:prstGeom prst="line">
            <a:avLst/>
          </a:prstGeom>
          <a:ln w="38100" cmpd="sng">
            <a:solidFill>
              <a:srgbClr val="F8B8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4423" y="2311171"/>
            <a:ext cx="861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THIẾT KẾ VÀ XÂY DỰNG MẠNG DỮ LIỆU ĐÁNH GIÁ MỨC ĐỘ TIÊU THỤ ĐIỆN NĂNG CỦA TÒA NHÀ</a:t>
            </a:r>
            <a:endParaRPr lang="vi-VN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73629" y="3787380"/>
            <a:ext cx="7307657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286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Giáo viên hướng dẫn  :   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Th.S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BÙI NHƯ PHONG</a:t>
            </a:r>
            <a:endParaRPr lang="vi-VN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2286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Sinh viên thực hiện     </a:t>
            </a:r>
            <a:r>
              <a:rPr lang="vi-VN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TRẦN HỒNG ANH -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2018600832</a:t>
            </a:r>
            <a:r>
              <a:rPr lang="vi-VN" sz="1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88" y="0"/>
            <a:ext cx="12188825" cy="1309255"/>
          </a:xfrm>
          <a:prstGeom prst="rect">
            <a:avLst/>
          </a:prstGeom>
          <a:solidFill>
            <a:srgbClr val="BD39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7" name="Straight Connector 6"/>
          <p:cNvCxnSpPr/>
          <p:nvPr/>
        </p:nvCxnSpPr>
        <p:spPr>
          <a:xfrm>
            <a:off x="1588" y="1309255"/>
            <a:ext cx="12188825" cy="1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Nhận diện thương hiệu Logo HaUI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47" y="148656"/>
            <a:ext cx="1082937" cy="10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47748" y="299788"/>
            <a:ext cx="715942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vi-V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TRƯỜNG ĐẠI HỌC CÔNG NGHIỆP HÀ NỘI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1588" y="6218816"/>
            <a:ext cx="12188825" cy="639184"/>
          </a:xfrm>
          <a:prstGeom prst="rect">
            <a:avLst/>
          </a:prstGeom>
          <a:solidFill>
            <a:srgbClr val="FDC5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TextBox 10"/>
          <p:cNvSpPr txBox="1"/>
          <p:nvPr/>
        </p:nvSpPr>
        <p:spPr>
          <a:xfrm>
            <a:off x="3420029" y="760926"/>
            <a:ext cx="587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FDC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 tạo – Chất lượng – Phát triển – Hiệu quả</a:t>
            </a:r>
            <a:endParaRPr lang="en-US" sz="2000" dirty="0">
              <a:solidFill>
                <a:srgbClr val="FDC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88" y="6340642"/>
            <a:ext cx="8088312" cy="5173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BẢO VỆ </a:t>
            </a:r>
            <a:r>
              <a:rPr lang="en-US" sz="20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ĐỒ ÁN TỐT NGHIỆP</a:t>
            </a:r>
            <a:r>
              <a:rPr lang="vi-VN" sz="20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sz="2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8405668" y="6340642"/>
            <a:ext cx="3784745" cy="517358"/>
          </a:xfrm>
          <a:prstGeom prst="rect">
            <a:avLst/>
          </a:prstGeom>
          <a:solidFill>
            <a:srgbClr val="78B5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 Nội, tháng 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vi-VN" sz="2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 </a:t>
            </a:r>
            <a:r>
              <a:rPr lang="vi-VN" sz="2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2789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IC </a:t>
            </a:r>
            <a:r>
              <a:rPr lang="en-US" dirty="0" err="1"/>
              <a:t>và</a:t>
            </a:r>
            <a:r>
              <a:rPr lang="en-US" dirty="0"/>
              <a:t> module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.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node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.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Firebase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tương</a:t>
            </a:r>
            <a:r>
              <a:rPr lang="en-GB" dirty="0"/>
              <a:t> </a:t>
            </a:r>
            <a:r>
              <a:rPr lang="en-GB" dirty="0" err="1"/>
              <a:t>lai</a:t>
            </a:r>
            <a:r>
              <a:rPr lang="en-GB" dirty="0"/>
              <a:t> </a:t>
            </a:r>
            <a:r>
              <a:rPr lang="en-GB" dirty="0" err="1"/>
              <a:t>gần</a:t>
            </a:r>
            <a:r>
              <a:rPr lang="en-GB" dirty="0"/>
              <a:t>,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thống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dùng</a:t>
            </a:r>
            <a:r>
              <a:rPr lang="en-GB" dirty="0"/>
              <a:t> </a:t>
            </a:r>
            <a:r>
              <a:rPr lang="en-GB" dirty="0" err="1"/>
              <a:t>lại</a:t>
            </a:r>
            <a:r>
              <a:rPr lang="en-GB" dirty="0"/>
              <a:t> ở </a:t>
            </a:r>
            <a:r>
              <a:rPr lang="en-GB" dirty="0" err="1"/>
              <a:t>mức</a:t>
            </a:r>
            <a:r>
              <a:rPr lang="en-GB" dirty="0"/>
              <a:t> </a:t>
            </a:r>
            <a:r>
              <a:rPr lang="en-GB" dirty="0" err="1"/>
              <a:t>thu</a:t>
            </a:r>
            <a:r>
              <a:rPr lang="en-GB" dirty="0"/>
              <a:t> </a:t>
            </a:r>
            <a:r>
              <a:rPr lang="en-GB" dirty="0" err="1"/>
              <a:t>thập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, </a:t>
            </a:r>
            <a:r>
              <a:rPr lang="en-GB" dirty="0" err="1"/>
              <a:t>mà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tích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 </a:t>
            </a:r>
            <a:r>
              <a:rPr lang="en-GB" dirty="0" err="1"/>
              <a:t>thêm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khác</a:t>
            </a:r>
            <a:r>
              <a:rPr lang="en-GB" dirty="0"/>
              <a:t> </a:t>
            </a:r>
            <a:r>
              <a:rPr lang="en-GB" dirty="0" err="1"/>
              <a:t>như</a:t>
            </a:r>
            <a:r>
              <a:rPr lang="en-GB" dirty="0"/>
              <a:t> </a:t>
            </a:r>
            <a:r>
              <a:rPr lang="en-GB" dirty="0" err="1"/>
              <a:t>điều</a:t>
            </a:r>
            <a:r>
              <a:rPr lang="en-GB" dirty="0"/>
              <a:t> </a:t>
            </a:r>
            <a:r>
              <a:rPr lang="en-GB" dirty="0" err="1"/>
              <a:t>khiển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giúp</a:t>
            </a:r>
            <a:r>
              <a:rPr lang="en-GB" dirty="0"/>
              <a:t>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thống</a:t>
            </a:r>
            <a:r>
              <a:rPr lang="en-GB" dirty="0"/>
              <a:t> </a:t>
            </a:r>
            <a:r>
              <a:rPr lang="en-GB" dirty="0" err="1"/>
              <a:t>linh</a:t>
            </a:r>
            <a:r>
              <a:rPr lang="en-GB" dirty="0"/>
              <a:t> </a:t>
            </a:r>
            <a:r>
              <a:rPr lang="en-GB" dirty="0" err="1"/>
              <a:t>hoạt</a:t>
            </a:r>
            <a:r>
              <a:rPr lang="en-GB" dirty="0"/>
              <a:t> </a:t>
            </a:r>
            <a:r>
              <a:rPr lang="en-GB" dirty="0" err="1"/>
              <a:t>hơn</a:t>
            </a:r>
            <a:r>
              <a:rPr lang="en-GB" dirty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56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0346-FF14-46A5-B60D-C7323E93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Cảm </a:t>
            </a:r>
            <a:r>
              <a:rPr lang="vi-VN" dirty="0"/>
              <a:t>ơ</a:t>
            </a:r>
            <a:r>
              <a:rPr lang="en-US" dirty="0"/>
              <a:t>n thầy cô đã lắng nghe</a:t>
            </a:r>
          </a:p>
        </p:txBody>
      </p:sp>
      <p:pic>
        <p:nvPicPr>
          <p:cNvPr id="2050" name="Picture 2" descr="Thanks for Listening | Listen via Stitcher for Podcas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382" b="22498"/>
          <a:stretch/>
        </p:blipFill>
        <p:spPr bwMode="auto">
          <a:xfrm>
            <a:off x="1365699" y="2181495"/>
            <a:ext cx="9640362" cy="415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35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</a:t>
            </a:r>
            <a:endParaRPr lang="en-US" dirty="0"/>
          </a:p>
        </p:txBody>
      </p:sp>
      <p:graphicFrame>
        <p:nvGraphicFramePr>
          <p:cNvPr id="13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9787846"/>
              </p:ext>
            </p:extLst>
          </p:nvPr>
        </p:nvGraphicFramePr>
        <p:xfrm>
          <a:off x="1104973" y="2120899"/>
          <a:ext cx="10298901" cy="387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7304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Đặt vấn đề</a:t>
            </a:r>
            <a:endParaRPr lang="en-US" dirty="0"/>
          </a:p>
        </p:txBody>
      </p:sp>
      <p:pic>
        <p:nvPicPr>
          <p:cNvPr id="1026" name="Picture 2" descr="Khái niệm điện năng và vai trò của điện năng trong đời sống, sản xuất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780" y="1675541"/>
            <a:ext cx="4539219" cy="45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ruongphucable.vn/wp-content/uploads/2021/05/TRUONG-PHU-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38" y="1675541"/>
            <a:ext cx="8069722" cy="45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1541638" y="1675540"/>
            <a:ext cx="8069722" cy="45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9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20080" y="2145414"/>
            <a:ext cx="5580380" cy="3098800"/>
          </a:xfrm>
          <a:prstGeom prst="rect">
            <a:avLst/>
          </a:prstGeom>
        </p:spPr>
      </p:pic>
      <p:pic>
        <p:nvPicPr>
          <p:cNvPr id="8" name="Picture 7" descr="C:\Users\Admin\Desktop\sever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06" y="2400595"/>
            <a:ext cx="5580380" cy="2920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848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5" name="Content Placeholder 4" descr="C:\Users\Admin\Desktop\soDoDaunoi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5" y="1714979"/>
            <a:ext cx="6137724" cy="44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min\Desktop\luud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19" y="1623946"/>
            <a:ext cx="2473037" cy="4968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6633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4" name="Content Placeholder 3" descr="C:\Users\Admin\Desktop\Group 95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2324099"/>
            <a:ext cx="3720707" cy="269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73040" y="1554480"/>
            <a:ext cx="1559877" cy="50038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615680" y="1554480"/>
            <a:ext cx="1376680" cy="51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39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pic>
        <p:nvPicPr>
          <p:cNvPr id="4" name="Content Placeholder 3" descr="C:\Users\Admin\Desktop\Group 96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97" y="1705293"/>
            <a:ext cx="6245224" cy="44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3223578" y="788512"/>
            <a:ext cx="4411662" cy="624522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306795" y="1705291"/>
            <a:ext cx="6245226" cy="441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7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375" y="1718468"/>
            <a:ext cx="6125385" cy="401177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374205" y="1718468"/>
            <a:ext cx="6396990" cy="358505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318324" y="1718468"/>
            <a:ext cx="6744395" cy="401177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104215" y="1718468"/>
            <a:ext cx="6958504" cy="40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02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656809"/>
              </p:ext>
            </p:extLst>
          </p:nvPr>
        </p:nvGraphicFramePr>
        <p:xfrm>
          <a:off x="3028473" y="2196624"/>
          <a:ext cx="7635981" cy="16573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5327">
                  <a:extLst>
                    <a:ext uri="{9D8B030D-6E8A-4147-A177-3AD203B41FA5}">
                      <a16:colId xmlns:a16="http://schemas.microsoft.com/office/drawing/2014/main" val="1173975704"/>
                    </a:ext>
                  </a:extLst>
                </a:gridCol>
                <a:gridCol w="2545327">
                  <a:extLst>
                    <a:ext uri="{9D8B030D-6E8A-4147-A177-3AD203B41FA5}">
                      <a16:colId xmlns:a16="http://schemas.microsoft.com/office/drawing/2014/main" val="1127683670"/>
                    </a:ext>
                  </a:extLst>
                </a:gridCol>
                <a:gridCol w="2545327">
                  <a:extLst>
                    <a:ext uri="{9D8B030D-6E8A-4147-A177-3AD203B41FA5}">
                      <a16:colId xmlns:a16="http://schemas.microsoft.com/office/drawing/2014/main" val="2506499602"/>
                    </a:ext>
                  </a:extLst>
                </a:gridCol>
              </a:tblGrid>
              <a:tr h="662924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Thời gian thử nghiệm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Sản phẩm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Công tơ điện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5966200"/>
                  </a:ext>
                </a:extLst>
              </a:tr>
              <a:tr h="331462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0.41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0.41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1724025"/>
                  </a:ext>
                </a:extLst>
              </a:tr>
              <a:tr h="331462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1.63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1.64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670434"/>
                  </a:ext>
                </a:extLst>
              </a:tr>
              <a:tr h="331462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5.34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5.38 kW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82449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528645" y="1720334"/>
            <a:ext cx="4573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thử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so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tơ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64900" y="3853934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thử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ngiệm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so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client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75527"/>
              </p:ext>
            </p:extLst>
          </p:nvPr>
        </p:nvGraphicFramePr>
        <p:xfrm>
          <a:off x="3028472" y="4292205"/>
          <a:ext cx="7635983" cy="19597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4536">
                  <a:extLst>
                    <a:ext uri="{9D8B030D-6E8A-4147-A177-3AD203B41FA5}">
                      <a16:colId xmlns:a16="http://schemas.microsoft.com/office/drawing/2014/main" val="3516142001"/>
                    </a:ext>
                  </a:extLst>
                </a:gridCol>
                <a:gridCol w="1544722">
                  <a:extLst>
                    <a:ext uri="{9D8B030D-6E8A-4147-A177-3AD203B41FA5}">
                      <a16:colId xmlns:a16="http://schemas.microsoft.com/office/drawing/2014/main" val="3494462530"/>
                    </a:ext>
                  </a:extLst>
                </a:gridCol>
                <a:gridCol w="1397294">
                  <a:extLst>
                    <a:ext uri="{9D8B030D-6E8A-4147-A177-3AD203B41FA5}">
                      <a16:colId xmlns:a16="http://schemas.microsoft.com/office/drawing/2014/main" val="3658349971"/>
                    </a:ext>
                  </a:extLst>
                </a:gridCol>
                <a:gridCol w="1909431">
                  <a:extLst>
                    <a:ext uri="{9D8B030D-6E8A-4147-A177-3AD203B41FA5}">
                      <a16:colId xmlns:a16="http://schemas.microsoft.com/office/drawing/2014/main" val="2088037697"/>
                    </a:ext>
                  </a:extLst>
                </a:gridCol>
              </a:tblGrid>
              <a:tr h="65324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Thời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gian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thử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nghiệm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Client 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Client 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Client 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594598"/>
                  </a:ext>
                </a:extLst>
              </a:tr>
              <a:tr h="65324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0.035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0.035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0.035kW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3903968"/>
                  </a:ext>
                </a:extLst>
              </a:tr>
              <a:tr h="65324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0.181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0.182 kW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0.181kW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2527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100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u_Slide_BVLuanV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1812</TotalTime>
  <Words>353</Words>
  <Application>Microsoft Office PowerPoint</Application>
  <PresentationFormat>Widescreen</PresentationFormat>
  <Paragraphs>61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Courier New</vt:lpstr>
      <vt:lpstr>Segoe UI</vt:lpstr>
      <vt:lpstr>Segoe UI Semibold</vt:lpstr>
      <vt:lpstr>Segoe UI Semilight</vt:lpstr>
      <vt:lpstr>Tahoma</vt:lpstr>
      <vt:lpstr>Times New Roman</vt:lpstr>
      <vt:lpstr>Tw Cen MT</vt:lpstr>
      <vt:lpstr>Wingdings</vt:lpstr>
      <vt:lpstr>Mau_Slide_BVLuanVan</vt:lpstr>
      <vt:lpstr>PowerPoint Presentation</vt:lpstr>
      <vt:lpstr>Nội dung</vt:lpstr>
      <vt:lpstr>Đặt vấn đề</vt:lpstr>
      <vt:lpstr>Tổng quan về hệ thống</vt:lpstr>
      <vt:lpstr>Thiết kế hệ thống</vt:lpstr>
      <vt:lpstr>Thiết kê hệ thống</vt:lpstr>
      <vt:lpstr>Kết quả</vt:lpstr>
      <vt:lpstr>Kết quả</vt:lpstr>
      <vt:lpstr>Đánh giá</vt:lpstr>
      <vt:lpstr>Hướng phát triển</vt:lpstr>
      <vt:lpstr>Cảm ơn thầy cô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Tuấn Phan</dc:creator>
  <cp:lastModifiedBy>Hồng Anh Trần</cp:lastModifiedBy>
  <cp:revision>98</cp:revision>
  <dcterms:created xsi:type="dcterms:W3CDTF">2020-05-19T13:29:31Z</dcterms:created>
  <dcterms:modified xsi:type="dcterms:W3CDTF">2022-06-03T18:42:30Z</dcterms:modified>
</cp:coreProperties>
</file>